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2016/4/19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576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2016/4/19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382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2016/4/19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1970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2016/4/19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2819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2016/4/19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257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2016/4/19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5048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2016/4/19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2538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2016/4/19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1833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2016/4/19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4651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2016/4/19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773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2016/4/19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3538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C3663-9F12-4F12-ACEB-389A2FA4681E}" type="datetimeFigureOut">
              <a:rPr kumimoji="1" lang="ja-JP" altLang="en-US" smtClean="0"/>
              <a:t>2016/4/19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2996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角丸四角形 20"/>
          <p:cNvSpPr/>
          <p:nvPr/>
        </p:nvSpPr>
        <p:spPr>
          <a:xfrm>
            <a:off x="831273" y="5661247"/>
            <a:ext cx="7481454" cy="1008113"/>
          </a:xfrm>
          <a:prstGeom prst="roundRect">
            <a:avLst/>
          </a:prstGeom>
          <a:gradFill>
            <a:gsLst>
              <a:gs pos="0">
                <a:schemeClr val="bg1"/>
              </a:gs>
              <a:gs pos="42000">
                <a:schemeClr val="accent3">
                  <a:lumMod val="40000"/>
                  <a:lumOff val="60000"/>
                </a:schemeClr>
              </a:gs>
            </a:gsLst>
            <a:lin ang="5400000" scaled="0"/>
          </a:gradFill>
          <a:ln w="190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9512" y="188640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平成</a:t>
            </a:r>
            <a:r>
              <a:rPr lang="en-US" altLang="zh-CN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28</a:t>
            </a:r>
            <a:r>
              <a:rPr lang="zh-CN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</a:t>
            </a:r>
            <a:r>
              <a:rPr lang="zh-CN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日本臨床衛生検査</a:t>
            </a:r>
            <a:r>
              <a:rPr lang="zh-CN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技師会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zh-CN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中四国</a:t>
            </a:r>
            <a:r>
              <a:rPr lang="zh-CN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支部医学検査学会（第</a:t>
            </a:r>
            <a:r>
              <a:rPr lang="en-US" altLang="zh-CN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49</a:t>
            </a:r>
            <a:r>
              <a:rPr lang="zh-CN" altLang="en-US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</a:t>
            </a:r>
            <a:r>
              <a:rPr lang="zh-CN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lang="en-US" altLang="zh-CN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57700" y="3621930"/>
            <a:ext cx="403052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日臨技大学医学部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lang="en-US" altLang="ja-JP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宮島　次郎</a:t>
            </a:r>
            <a:endParaRPr lang="en-US" altLang="zh-CN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333564" y="5723964"/>
            <a:ext cx="6478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利益相反の有無　：　無</a:t>
            </a:r>
            <a:endParaRPr lang="en-US" altLang="zh-CN" b="1" dirty="0" smtClean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79512" y="2095981"/>
            <a:ext cx="8784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検査における・・・・・・・・</a:t>
            </a:r>
            <a:endParaRPr lang="en-US" altLang="zh-CN" sz="3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33197" y="6153828"/>
            <a:ext cx="74795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 smtClean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sz="1600" dirty="0" smtClean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この演題に関連し、開示すべき</a:t>
            </a:r>
            <a:r>
              <a:rPr lang="en-US" altLang="ja-JP" sz="1600" dirty="0" smtClean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1600" dirty="0" smtClean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関係にある企業などはありません。</a:t>
            </a:r>
            <a:endParaRPr lang="en-US" altLang="zh-CN" sz="1600" dirty="0" smtClean="0">
              <a:solidFill>
                <a:sysClr val="windowText" lastClr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0" y="5373217"/>
            <a:ext cx="9144000" cy="0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354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55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</dc:creator>
  <cp:lastModifiedBy>Sinpei Yamakawa</cp:lastModifiedBy>
  <cp:revision>8</cp:revision>
  <dcterms:created xsi:type="dcterms:W3CDTF">2015-08-24T04:42:46Z</dcterms:created>
  <dcterms:modified xsi:type="dcterms:W3CDTF">2016-04-19T06:08:34Z</dcterms:modified>
</cp:coreProperties>
</file>